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1"/>
  </p:notesMasterIdLst>
  <p:handoutMasterIdLst>
    <p:handoutMasterId r:id="rId12"/>
  </p:handoutMasterIdLst>
  <p:sldIdLst>
    <p:sldId id="351" r:id="rId6"/>
    <p:sldId id="271" r:id="rId7"/>
    <p:sldId id="352" r:id="rId8"/>
    <p:sldId id="355" r:id="rId9"/>
    <p:sldId id="35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4863" autoAdjust="0"/>
  </p:normalViewPr>
  <p:slideViewPr>
    <p:cSldViewPr snapToGrid="0">
      <p:cViewPr varScale="1">
        <p:scale>
          <a:sx n="52" d="100"/>
          <a:sy n="52" d="100"/>
        </p:scale>
        <p:origin x="1714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685796"/>
            <a:ext cx="8020594" cy="161890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Requisition Process Overview for Managers 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term ‘manager’ is a generic term Workday uses for anyone with direct reports.  It is not a person title.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Once a requisition for an open position is submitted and approved (if necessary), the HR Partner posts the position.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manager can go into the requisition and view applicant information.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Requisition Overview for Managers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That’s it!  </a:t>
            </a:r>
          </a:p>
          <a:p>
            <a:pPr marL="0" indent="0">
              <a:buNone/>
            </a:pPr>
            <a:r>
              <a:rPr lang="en-US" dirty="0" smtClean="0"/>
              <a:t>As summary, at CMSD: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Job requisition approved for posting are posted by the HR Partner.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2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5492</TotalTime>
  <Words>137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Requisition Overview for Managers Video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412</cp:revision>
  <cp:lastPrinted>2016-06-14T15:35:47Z</cp:lastPrinted>
  <dcterms:created xsi:type="dcterms:W3CDTF">2015-10-19T19:03:24Z</dcterms:created>
  <dcterms:modified xsi:type="dcterms:W3CDTF">2016-09-19T01:59:54Z</dcterms:modified>
</cp:coreProperties>
</file>